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705" r:id="rId2"/>
    <p:sldMasterId id="2147483696" r:id="rId3"/>
    <p:sldMasterId id="2147483687" r:id="rId4"/>
  </p:sldMasterIdLst>
  <p:notesMasterIdLst>
    <p:notesMasterId r:id="rId11"/>
  </p:notesMasterIdLst>
  <p:sldIdLst>
    <p:sldId id="264" r:id="rId5"/>
    <p:sldId id="479" r:id="rId6"/>
    <p:sldId id="483" r:id="rId7"/>
    <p:sldId id="480" r:id="rId8"/>
    <p:sldId id="481" r:id="rId9"/>
    <p:sldId id="482" r:id="rId10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4" autoAdjust="0"/>
    <p:restoredTop sz="67504" autoAdjust="0"/>
  </p:normalViewPr>
  <p:slideViewPr>
    <p:cSldViewPr>
      <p:cViewPr varScale="1">
        <p:scale>
          <a:sx n="89" d="100"/>
          <a:sy n="89" d="100"/>
        </p:scale>
        <p:origin x="114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6B355-1F2A-4656-9C63-4C373C81F0D3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BCB9-DAEF-4493-8C21-772188A0CD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20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2583-4F94-45FE-BFCE-EAC97B499C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8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Film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oppdragsgiver</a:t>
            </a:r>
            <a:endParaRPr lang="en-US" dirty="0"/>
          </a:p>
          <a:p>
            <a:r>
              <a:rPr lang="en-US" dirty="0"/>
              <a:t>Dele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oppdraget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elevene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, alle </a:t>
            </a:r>
            <a:r>
              <a:rPr lang="en-US" dirty="0" err="1"/>
              <a:t>får</a:t>
            </a:r>
            <a:r>
              <a:rPr lang="en-US" dirty="0"/>
              <a:t> lese </a:t>
            </a:r>
            <a:r>
              <a:rPr lang="en-US" dirty="0" err="1"/>
              <a:t>igjennom</a:t>
            </a:r>
            <a:r>
              <a:rPr lang="en-US" dirty="0"/>
              <a:t> </a:t>
            </a:r>
            <a:r>
              <a:rPr lang="en-US" dirty="0" err="1"/>
              <a:t>individuelt</a:t>
            </a:r>
            <a:endParaRPr lang="en-US" dirty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smtClean="0"/>
              <a:t>https://player.vimeo.com/video/903662917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3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Felles</a:t>
            </a:r>
            <a:r>
              <a:rPr lang="en-US" dirty="0"/>
              <a:t> </a:t>
            </a:r>
            <a:r>
              <a:rPr lang="en-US" dirty="0" err="1"/>
              <a:t>gjennomgang</a:t>
            </a:r>
            <a:r>
              <a:rPr lang="en-US" dirty="0"/>
              <a:t> av </a:t>
            </a:r>
            <a:r>
              <a:rPr lang="en-US" dirty="0" err="1"/>
              <a:t>oppdraget</a:t>
            </a:r>
            <a:r>
              <a:rPr lang="en-US" dirty="0"/>
              <a:t>.</a:t>
            </a:r>
          </a:p>
          <a:p>
            <a:r>
              <a:rPr lang="en-US" dirty="0" err="1"/>
              <a:t>Dekode</a:t>
            </a:r>
            <a:r>
              <a:rPr lang="en-US" dirty="0"/>
              <a:t> </a:t>
            </a:r>
            <a:r>
              <a:rPr lang="en-US" dirty="0" err="1"/>
              <a:t>oppdraget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87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Konkretisering</a:t>
            </a:r>
            <a:r>
              <a:rPr lang="en-US" dirty="0"/>
              <a:t> av </a:t>
            </a:r>
            <a:r>
              <a:rPr lang="en-US" dirty="0" err="1"/>
              <a:t>hva</a:t>
            </a:r>
            <a:r>
              <a:rPr lang="en-US" dirty="0"/>
              <a:t> 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skole</a:t>
            </a:r>
            <a:r>
              <a:rPr lang="en-US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vi </a:t>
            </a:r>
            <a:r>
              <a:rPr lang="en-US" dirty="0" err="1"/>
              <a:t>gjøre</a:t>
            </a:r>
            <a:r>
              <a:rPr lang="en-US" dirty="0"/>
              <a:t> og </a:t>
            </a:r>
            <a:r>
              <a:rPr lang="en-US" dirty="0" err="1"/>
              <a:t>lære</a:t>
            </a:r>
            <a:r>
              <a:rPr lang="en-US" dirty="0"/>
              <a:t> for å </a:t>
            </a:r>
            <a:r>
              <a:rPr lang="en-US" dirty="0" err="1"/>
              <a:t>kunne</a:t>
            </a:r>
            <a:r>
              <a:rPr lang="en-US" dirty="0"/>
              <a:t> </a:t>
            </a:r>
            <a:r>
              <a:rPr lang="en-US" dirty="0" err="1"/>
              <a:t>svare</a:t>
            </a:r>
            <a:r>
              <a:rPr lang="en-US" dirty="0"/>
              <a:t> – </a:t>
            </a:r>
            <a:r>
              <a:rPr lang="en-US" dirty="0" err="1"/>
              <a:t>hva</a:t>
            </a:r>
            <a:r>
              <a:rPr lang="en-US" dirty="0"/>
              <a:t> er </a:t>
            </a:r>
            <a:r>
              <a:rPr lang="en-US" dirty="0" err="1"/>
              <a:t>arbeidsoppgavene</a:t>
            </a:r>
            <a:r>
              <a:rPr lang="en-US" dirty="0"/>
              <a:t>? </a:t>
            </a:r>
            <a:r>
              <a:rPr lang="en-US" dirty="0" err="1"/>
              <a:t>Hvilken</a:t>
            </a:r>
            <a:r>
              <a:rPr lang="en-US" dirty="0"/>
              <a:t> </a:t>
            </a:r>
            <a:r>
              <a:rPr lang="en-US" dirty="0" err="1"/>
              <a:t>rekkefølge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vi </a:t>
            </a:r>
            <a:r>
              <a:rPr lang="en-US" dirty="0" err="1"/>
              <a:t>gjøre</a:t>
            </a:r>
            <a:r>
              <a:rPr lang="en-US" dirty="0"/>
              <a:t> dem i?</a:t>
            </a:r>
            <a:endParaRPr lang="nb-NO" dirty="0"/>
          </a:p>
          <a:p>
            <a:r>
              <a:rPr lang="en-US" dirty="0"/>
              <a:t>E</a:t>
            </a:r>
            <a:r>
              <a:rPr lang="nb-NO" dirty="0" err="1"/>
              <a:t>vt</a:t>
            </a:r>
            <a:r>
              <a:rPr lang="nb-NO" dirty="0"/>
              <a:t>. dele elevene i grupper og tildele ulike ansvarsområder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379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Presentere</a:t>
            </a:r>
            <a:r>
              <a:rPr lang="en-US" dirty="0"/>
              <a:t> </a:t>
            </a:r>
            <a:r>
              <a:rPr lang="en-US" dirty="0" err="1"/>
              <a:t>læringsmål</a:t>
            </a:r>
            <a:r>
              <a:rPr lang="en-US" dirty="0"/>
              <a:t>, </a:t>
            </a:r>
            <a:r>
              <a:rPr lang="en-US" dirty="0" err="1"/>
              <a:t>vurderingskriterier</a:t>
            </a:r>
            <a:r>
              <a:rPr lang="en-US" dirty="0"/>
              <a:t>, format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løsningen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85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for </a:t>
            </a:r>
            <a:r>
              <a:rPr lang="en-US" dirty="0" err="1"/>
              <a:t>øktene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levering av </a:t>
            </a:r>
            <a:r>
              <a:rPr lang="en-US" dirty="0" err="1"/>
              <a:t>løsningen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34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3736678"/>
            <a:ext cx="9144000" cy="1060474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 dirty="0" err="1"/>
              <a:t>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874788"/>
            <a:ext cx="9144000" cy="49842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Person(er), </a:t>
            </a:r>
            <a:r>
              <a:rPr lang="en-US" dirty="0" err="1"/>
              <a:t>sted</a:t>
            </a:r>
            <a:r>
              <a:rPr lang="en-US" dirty="0"/>
              <a:t> og </a:t>
            </a:r>
            <a:r>
              <a:rPr lang="en-US" dirty="0" err="1"/>
              <a:t>dato</a:t>
            </a:r>
            <a:endParaRPr lang="nb-NO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F9DFAC15-D0B0-4FF8-1100-F12371230FE1}"/>
              </a:ext>
            </a:extLst>
          </p:cNvPr>
          <p:cNvGrpSpPr/>
          <p:nvPr userDrawn="1"/>
        </p:nvGrpSpPr>
        <p:grpSpPr>
          <a:xfrm>
            <a:off x="5268890" y="5713172"/>
            <a:ext cx="1654221" cy="799422"/>
            <a:chOff x="4999349" y="5481649"/>
            <a:chExt cx="1654221" cy="799422"/>
          </a:xfrm>
        </p:grpSpPr>
        <p:pic>
          <p:nvPicPr>
            <p:cNvPr id="14" name="Bilde 13" descr="Et bilde som inneholder logo&#10;&#10;Automatisk generert beskrivelse">
              <a:extLst>
                <a:ext uri="{FF2B5EF4-FFF2-40B4-BE49-F238E27FC236}">
                  <a16:creationId xmlns:a16="http://schemas.microsoft.com/office/drawing/2014/main" id="{98697830-B734-0B56-D7AF-DA759E3085C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68889" y="5481649"/>
              <a:ext cx="1115143" cy="606492"/>
            </a:xfrm>
            <a:prstGeom prst="rect">
              <a:avLst/>
            </a:prstGeom>
          </p:spPr>
        </p:pic>
        <p:pic>
          <p:nvPicPr>
            <p:cNvPr id="15" name="Bilde 14" descr="Et bilde som inneholder logo&#10;&#10;Automatisk generert beskrivelse">
              <a:extLst>
                <a:ext uri="{FF2B5EF4-FFF2-40B4-BE49-F238E27FC236}">
                  <a16:creationId xmlns:a16="http://schemas.microsoft.com/office/drawing/2014/main" id="{2AFF705D-4F0B-300A-D730-6CB005840AC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99349" y="6112077"/>
              <a:ext cx="1654221" cy="168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65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14400" y="3404592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62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504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41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8884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628602"/>
            <a:ext cx="5386917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98884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628602"/>
            <a:ext cx="5389033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463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07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14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10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392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09600" y="1068387"/>
            <a:ext cx="10972800" cy="3548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3392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494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14400" y="3404592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842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1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14400" y="3404592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738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2687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8884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628602"/>
            <a:ext cx="5386917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98884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628602"/>
            <a:ext cx="5389033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195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934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06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592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392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09600" y="1068387"/>
            <a:ext cx="10972800" cy="3548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3392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25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8884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628602"/>
            <a:ext cx="5386917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98884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628602"/>
            <a:ext cx="5389033" cy="3464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8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54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3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831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392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09600" y="1068387"/>
            <a:ext cx="10972800" cy="3548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3392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03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6793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149079"/>
            <a:ext cx="10515600" cy="2027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5778-A082-4B29-AD6A-89026AE0AB05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D1B2-7ABD-4A36-90E8-82F31A185D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527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Logo Universitetet i Oslo">
            <a:extLst>
              <a:ext uri="{FF2B5EF4-FFF2-40B4-BE49-F238E27FC236}">
                <a16:creationId xmlns:a16="http://schemas.microsoft.com/office/drawing/2014/main" id="{D8F70EC6-3734-E106-6F72-3CC41018C80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6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1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44" y="6293644"/>
            <a:ext cx="2381250" cy="49053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898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10972800" cy="384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841848" y="6356351"/>
            <a:ext cx="123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05393" y="6356351"/>
            <a:ext cx="3834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12224" y="6356351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79461" y="6381328"/>
            <a:ext cx="346111" cy="370911"/>
          </a:xfrm>
          <a:prstGeom prst="rect">
            <a:avLst/>
          </a:prstGeom>
        </p:spPr>
      </p:pic>
      <p:pic>
        <p:nvPicPr>
          <p:cNvPr id="11" name="Bilde 10" descr="Et bilde som inneholder logo&#10;&#10;Automatisk generert beskrivelse">
            <a:extLst>
              <a:ext uri="{FF2B5EF4-FFF2-40B4-BE49-F238E27FC236}">
                <a16:creationId xmlns:a16="http://schemas.microsoft.com/office/drawing/2014/main" id="{FC0B9178-B778-52BA-2AE6-8C1CB77D3C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2464" y="6488188"/>
            <a:ext cx="1654221" cy="1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898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10972800" cy="384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23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73145" y="6356351"/>
            <a:ext cx="515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248128" y="6356351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 descr="Logo Universitetet i Oslo">
            <a:extLst>
              <a:ext uri="{FF2B5EF4-FFF2-40B4-BE49-F238E27FC236}">
                <a16:creationId xmlns:a16="http://schemas.microsoft.com/office/drawing/2014/main" id="{D8F70EC6-3734-E106-6F72-3CC41018C8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6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1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13342"/>
          <a:stretch/>
        </p:blipFill>
        <p:spPr>
          <a:xfrm>
            <a:off x="10128448" y="6270180"/>
            <a:ext cx="2063552" cy="49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7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898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10972800" cy="384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23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2B21-64C0-4AD7-ADC1-60D1B6E101FC}" type="datetimeFigureOut">
              <a:rPr lang="nb-NO" smtClean="0"/>
              <a:t>18.01.2024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73145" y="6356351"/>
            <a:ext cx="515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248128" y="6356351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6EF0-1A67-43BF-80B9-9AEBD3651FF4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79461" y="6381328"/>
            <a:ext cx="346111" cy="370911"/>
          </a:xfrm>
          <a:prstGeom prst="rect">
            <a:avLst/>
          </a:prstGeom>
        </p:spPr>
      </p:pic>
      <p:pic>
        <p:nvPicPr>
          <p:cNvPr id="11" name="Bilde 10" descr="Et bilde som inneholder logo&#10;&#10;Automatisk generert beskrivelse">
            <a:extLst>
              <a:ext uri="{FF2B5EF4-FFF2-40B4-BE49-F238E27FC236}">
                <a16:creationId xmlns:a16="http://schemas.microsoft.com/office/drawing/2014/main" id="{FC0B9178-B778-52BA-2AE6-8C1CB77D3C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2464" y="6488188"/>
            <a:ext cx="1654221" cy="1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1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903662917?badge=0&amp;autopause=0&amp;player_id=0&amp;app_id=58479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Tre elever observerer isbiter som smelter på en metallplate og en plastplate. Foto.">
            <a:extLst>
              <a:ext uri="{FF2B5EF4-FFF2-40B4-BE49-F238E27FC236}">
                <a16:creationId xmlns:a16="http://schemas.microsoft.com/office/drawing/2014/main" id="{802DEB8C-C660-F67D-C90B-2AE5EBFC1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10526"/>
          </a:xfrm>
          <a:prstGeom prst="rect">
            <a:avLst/>
          </a:prstGeom>
        </p:spPr>
      </p:pic>
      <p:pic>
        <p:nvPicPr>
          <p:cNvPr id="8" name="Bilde 7" descr="Logo Universitetet i Oslo">
            <a:extLst>
              <a:ext uri="{FF2B5EF4-FFF2-40B4-BE49-F238E27FC236}">
                <a16:creationId xmlns:a16="http://schemas.microsoft.com/office/drawing/2014/main" id="{F4A758E1-73E8-84B1-AF05-6CA9A50BCA4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6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1919" y="3121322"/>
            <a:ext cx="2381250" cy="4905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2908BE1-19AA-47E6-8800-4C3A0AB49D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3968" y="4403660"/>
            <a:ext cx="7364064" cy="18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C730B1AE-16E5-39B1-F70D-76C0D56917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444" y="6160647"/>
            <a:ext cx="2332212" cy="580721"/>
          </a:xfrm>
          <a:prstGeom prst="rect">
            <a:avLst/>
          </a:prstGeom>
        </p:spPr>
      </p:pic>
      <p:pic>
        <p:nvPicPr>
          <p:cNvPr id="2" name="903662917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639616" y="1052736"/>
            <a:ext cx="755283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8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B0B256-E8FA-D3C1-B488-444476A3F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989856"/>
            <a:ext cx="5384800" cy="5136308"/>
          </a:xfrm>
        </p:spPr>
        <p:txBody>
          <a:bodyPr/>
          <a:lstStyle/>
          <a:p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ord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begreper</a:t>
            </a:r>
            <a:r>
              <a:rPr lang="en-US" dirty="0"/>
              <a:t> er vi </a:t>
            </a:r>
            <a:r>
              <a:rPr lang="en-US" dirty="0" err="1"/>
              <a:t>usikre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? </a:t>
            </a:r>
            <a:endParaRPr lang="nb-NO" dirty="0"/>
          </a:p>
          <a:p>
            <a:r>
              <a:rPr lang="en-US" dirty="0" err="1"/>
              <a:t>Hva</a:t>
            </a:r>
            <a:r>
              <a:rPr lang="en-US" dirty="0"/>
              <a:t> er det de </a:t>
            </a:r>
            <a:r>
              <a:rPr lang="en-US" dirty="0" err="1"/>
              <a:t>ønsker</a:t>
            </a:r>
            <a:r>
              <a:rPr lang="en-US" dirty="0"/>
              <a:t> at 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? </a:t>
            </a:r>
          </a:p>
          <a:p>
            <a:r>
              <a:rPr lang="en-US" dirty="0" err="1"/>
              <a:t>Hvorfor</a:t>
            </a:r>
            <a:r>
              <a:rPr lang="en-US" dirty="0"/>
              <a:t> </a:t>
            </a:r>
            <a:r>
              <a:rPr lang="en-US" dirty="0" err="1"/>
              <a:t>trenger</a:t>
            </a:r>
            <a:r>
              <a:rPr lang="en-US" dirty="0"/>
              <a:t> de at vi </a:t>
            </a:r>
            <a:r>
              <a:rPr lang="en-US" dirty="0" err="1"/>
              <a:t>gjør</a:t>
            </a:r>
            <a:r>
              <a:rPr lang="en-US" dirty="0"/>
              <a:t> </a:t>
            </a:r>
            <a:r>
              <a:rPr lang="en-US" dirty="0" err="1"/>
              <a:t>denne</a:t>
            </a:r>
            <a:r>
              <a:rPr lang="en-US" dirty="0"/>
              <a:t> </a:t>
            </a:r>
            <a:r>
              <a:rPr lang="en-US" dirty="0" err="1"/>
              <a:t>jobben</a:t>
            </a:r>
            <a:r>
              <a:rPr lang="en-US" dirty="0"/>
              <a:t>? </a:t>
            </a:r>
          </a:p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arbeidet</a:t>
            </a:r>
            <a:r>
              <a:rPr lang="en-US" dirty="0"/>
              <a:t>?</a:t>
            </a:r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C730B1AE-16E5-39B1-F70D-76C0D5691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444" y="6160647"/>
            <a:ext cx="2332212" cy="58072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4758B1-5218-300D-0D36-771FE2A65C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000"/>
          <a:stretch/>
        </p:blipFill>
        <p:spPr>
          <a:xfrm>
            <a:off x="609600" y="274340"/>
            <a:ext cx="4949759" cy="6309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6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3DAAC-2C4D-6F6E-2E51-3DCF1216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CD10-5CAF-D5D3-6FAC-5E15FD72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C29A89B8-2021-F26B-A750-EC51B5E936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444" y="6160647"/>
            <a:ext cx="2332212" cy="5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EC75-1119-B57B-3C93-5FE05E6F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EA5D-1194-5F40-4D0B-1EB150250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25244874-8CA7-403F-95E8-E497376ACD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444" y="6160647"/>
            <a:ext cx="2332212" cy="5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584A-84BD-03CB-B189-A4E639E8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1D09-4CF9-432B-4E7D-6CF8B924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AED98589-C47D-7C91-6087-92D3DDE348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444" y="6160647"/>
            <a:ext cx="2332212" cy="5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34133"/>
      </p:ext>
    </p:extLst>
  </p:cSld>
  <p:clrMapOvr>
    <a:masterClrMapping/>
  </p:clrMapOvr>
</p:sld>
</file>

<file path=ppt/theme/theme1.xml><?xml version="1.0" encoding="utf-8"?>
<a:theme xmlns:a="http://schemas.openxmlformats.org/drawingml/2006/main" name="1 - Start og slu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 - Med begge logoe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 - Med UiO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 - Med Naturfagsenterets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43894</TotalTime>
  <Words>126</Words>
  <Application>Microsoft Office PowerPoint</Application>
  <PresentationFormat>Widescreen</PresentationFormat>
  <Paragraphs>22</Paragraphs>
  <Slides>6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1 - Start og slutt</vt:lpstr>
      <vt:lpstr>3 - Med begge logoene</vt:lpstr>
      <vt:lpstr>4 - Med UiO logo</vt:lpstr>
      <vt:lpstr>5 - Med Naturfagsenterets 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Celine Aas</cp:lastModifiedBy>
  <cp:revision>327</cp:revision>
  <cp:lastPrinted>2023-09-26T08:56:12Z</cp:lastPrinted>
  <dcterms:created xsi:type="dcterms:W3CDTF">2019-08-22T08:49:11Z</dcterms:created>
  <dcterms:modified xsi:type="dcterms:W3CDTF">2024-01-18T08:57:32Z</dcterms:modified>
</cp:coreProperties>
</file>