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E1BF-5EBB-4ECC-84C3-275BA86A4FC3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180F-77D0-4051-B6CB-866F996FDB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5821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E1BF-5EBB-4ECC-84C3-275BA86A4FC3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180F-77D0-4051-B6CB-866F996FDB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574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E1BF-5EBB-4ECC-84C3-275BA86A4FC3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180F-77D0-4051-B6CB-866F996FDB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1189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E1BF-5EBB-4ECC-84C3-275BA86A4FC3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180F-77D0-4051-B6CB-866F996FDB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244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E1BF-5EBB-4ECC-84C3-275BA86A4FC3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180F-77D0-4051-B6CB-866F996FDB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171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E1BF-5EBB-4ECC-84C3-275BA86A4FC3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180F-77D0-4051-B6CB-866F996FDB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962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E1BF-5EBB-4ECC-84C3-275BA86A4FC3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180F-77D0-4051-B6CB-866F996FDB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294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E1BF-5EBB-4ECC-84C3-275BA86A4FC3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180F-77D0-4051-B6CB-866F996FDB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6293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E1BF-5EBB-4ECC-84C3-275BA86A4FC3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180F-77D0-4051-B6CB-866F996FDB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697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E1BF-5EBB-4ECC-84C3-275BA86A4FC3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180F-77D0-4051-B6CB-866F996FDB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1040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E1BF-5EBB-4ECC-84C3-275BA86A4FC3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180F-77D0-4051-B6CB-866F996FDB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8889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7E1BF-5EBB-4ECC-84C3-275BA86A4FC3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C180F-77D0-4051-B6CB-866F996FDB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2020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2936" y="5942811"/>
            <a:ext cx="4596782" cy="829128"/>
          </a:xfrm>
          <a:prstGeom prst="rect">
            <a:avLst/>
          </a:prstGeom>
        </p:spPr>
      </p:pic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8193324"/>
              </p:ext>
            </p:extLst>
          </p:nvPr>
        </p:nvGraphicFramePr>
        <p:xfrm>
          <a:off x="107504" y="167728"/>
          <a:ext cx="11912214" cy="56844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5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7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0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8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72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Fag</a:t>
                      </a:r>
                      <a:endParaRPr lang="nb-NO" sz="3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 dirty="0" smtClean="0">
                          <a:effectLst/>
                        </a:rPr>
                        <a:t>Kompetansemål</a:t>
                      </a:r>
                      <a:endParaRPr lang="nb-NO" sz="3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Læringsmål</a:t>
                      </a:r>
                      <a:endParaRPr lang="nb-NO" sz="3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Aktivitet</a:t>
                      </a:r>
                      <a:endParaRPr lang="nb-NO" sz="3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3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24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3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3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3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3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24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3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3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3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24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3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3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3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58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24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3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3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3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150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SimSun</vt:lpstr>
      <vt:lpstr>Arial</vt:lpstr>
      <vt:lpstr>Calibri</vt:lpstr>
      <vt:lpstr>Calibri Light</vt:lpstr>
      <vt:lpstr>Times New Roman</vt:lpstr>
      <vt:lpstr>Office-tema</vt:lpstr>
      <vt:lpstr>PowerPoint-presentasjon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Monica Opsal</dc:creator>
  <cp:lastModifiedBy>Monica Opsal</cp:lastModifiedBy>
  <cp:revision>1</cp:revision>
  <dcterms:created xsi:type="dcterms:W3CDTF">2018-10-10T10:48:04Z</dcterms:created>
  <dcterms:modified xsi:type="dcterms:W3CDTF">2018-10-10T10:48:38Z</dcterms:modified>
</cp:coreProperties>
</file>